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20124" y="607516"/>
            <a:ext cx="2422459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الثالث  والعشرون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554186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يُنجز معاملة بيع منتجات تنسيق الزهور  عن عن طريق الدفع المباشر   و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آ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لة  الدفع الالكتروني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عمليات البيع والشراء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بيع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/>
              <a:t>أن ينسق الطلاب مع المعلم معرض مصغر لبيع باقات الورد والزهور  التي تم تنسيقها من قبلهم  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SUAAD KHALFAN AMER SAEED AL AMERI</cp:lastModifiedBy>
  <cp:revision>15</cp:revision>
  <dcterms:created xsi:type="dcterms:W3CDTF">2024-07-11T12:32:29Z</dcterms:created>
  <dcterms:modified xsi:type="dcterms:W3CDTF">2024-08-20T08:40:45Z</dcterms:modified>
</cp:coreProperties>
</file>